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1" r:id="rId3"/>
    <p:sldId id="259" r:id="rId4"/>
    <p:sldId id="304" r:id="rId5"/>
    <p:sldId id="260" r:id="rId6"/>
    <p:sldId id="261" r:id="rId7"/>
    <p:sldId id="262" r:id="rId8"/>
    <p:sldId id="263" r:id="rId9"/>
    <p:sldId id="303" r:id="rId10"/>
    <p:sldId id="264" r:id="rId11"/>
    <p:sldId id="265" r:id="rId12"/>
    <p:sldId id="270" r:id="rId13"/>
    <p:sldId id="271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B"/>
    <a:srgbClr val="CB4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6"/>
    <p:restoredTop sz="94705"/>
  </p:normalViewPr>
  <p:slideViewPr>
    <p:cSldViewPr snapToGrid="0" snapToObjects="1">
      <p:cViewPr varScale="1">
        <p:scale>
          <a:sx n="107" d="100"/>
          <a:sy n="107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orman in Oak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646" y="354070"/>
            <a:ext cx="6174556" cy="2313715"/>
          </a:xfrm>
        </p:spPr>
        <p:txBody>
          <a:bodyPr anchor="b"/>
          <a:lstStyle>
            <a:lvl1pPr algn="l">
              <a:defRPr sz="5400" b="1" baseline="0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646" y="2808888"/>
            <a:ext cx="6174556" cy="731710"/>
          </a:xfrm>
        </p:spPr>
        <p:txBody>
          <a:bodyPr/>
          <a:lstStyle>
            <a:lvl1pPr marL="0" indent="0" algn="l">
              <a:buNone/>
              <a:defRPr sz="2400" b="0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7646" y="2738336"/>
            <a:ext cx="6174556" cy="0"/>
          </a:xfrm>
          <a:prstGeom prst="line">
            <a:avLst/>
          </a:prstGeom>
          <a:ln>
            <a:solidFill>
              <a:srgbClr val="CB4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6" y="3700105"/>
            <a:ext cx="3664027" cy="3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8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13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9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2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3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79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6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ird in Oak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646" y="1202482"/>
            <a:ext cx="6174556" cy="2313715"/>
          </a:xfrm>
        </p:spPr>
        <p:txBody>
          <a:bodyPr anchor="b"/>
          <a:lstStyle>
            <a:lvl1pPr algn="l">
              <a:defRPr sz="5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646" y="3698654"/>
            <a:ext cx="6174556" cy="1604524"/>
          </a:xfrm>
        </p:spPr>
        <p:txBody>
          <a:bodyPr/>
          <a:lstStyle>
            <a:lvl1pPr marL="0" indent="0" algn="l">
              <a:buNone/>
              <a:defRPr sz="2400" b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7646" y="3606412"/>
            <a:ext cx="6174556" cy="2027"/>
          </a:xfrm>
          <a:prstGeom prst="line">
            <a:avLst/>
          </a:prstGeom>
          <a:ln>
            <a:solidFill>
              <a:srgbClr val="CB4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6" y="6090015"/>
            <a:ext cx="3664027" cy="3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50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239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6329"/>
            <a:ext cx="5128393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6329"/>
            <a:ext cx="512998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52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838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2585883"/>
            <a:ext cx="5129981" cy="3591079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684220"/>
            <a:ext cx="10463981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3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9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6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3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03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823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77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peci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35636" cy="131909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35636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8035636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20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3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2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1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8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71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0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8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70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95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peci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02191" cy="131909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0973" cy="4351338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684220"/>
            <a:ext cx="10602191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39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5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6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1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6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564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ef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63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10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788" y="2050932"/>
            <a:ext cx="3932237" cy="6468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7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Righ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ft Tr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3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Righ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Right Orang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1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ft Blue Po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7" y="6207663"/>
            <a:ext cx="3362690" cy="3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803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95" r:id="rId4"/>
    <p:sldLayoutId id="2147483696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5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3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4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55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56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57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645" y="354070"/>
            <a:ext cx="11353299" cy="2313715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Employing Machine-Learning Approaches in Predicting Incomes of Recent College Graduates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645" y="2850265"/>
            <a:ext cx="7718961" cy="949839"/>
          </a:xfrm>
        </p:spPr>
        <p:txBody>
          <a:bodyPr>
            <a:normAutofit fontScale="32500" lnSpcReduction="20000"/>
          </a:bodyPr>
          <a:lstStyle/>
          <a:p>
            <a:r>
              <a:rPr lang="en-US" sz="4900" dirty="0"/>
              <a:t>Benjamin Skinner, Ph.D. </a:t>
            </a:r>
          </a:p>
          <a:p>
            <a:r>
              <a:rPr lang="en-US" sz="4900" dirty="0"/>
              <a:t>William Doyle, Ph.D.</a:t>
            </a:r>
          </a:p>
          <a:p>
            <a:r>
              <a:rPr lang="en-US" sz="4900" dirty="0"/>
              <a:t>Olivia Morales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8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6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9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5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6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Background </a:t>
            </a:r>
            <a:r>
              <a:rPr lang="en-US">
                <a:solidFill>
                  <a:srgbClr val="00529B"/>
                </a:solidFill>
              </a:rPr>
              <a:t>(continued)</a:t>
            </a:r>
            <a:endParaRPr lang="en-US" dirty="0">
              <a:solidFill>
                <a:srgbClr val="00529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Policy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9B"/>
                </a:solidFill>
              </a:rPr>
              <a:t>Implications/Conclusions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8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F Colors">
      <a:dk1>
        <a:srgbClr val="000000"/>
      </a:dk1>
      <a:lt1>
        <a:srgbClr val="FFFFFF"/>
      </a:lt1>
      <a:dk2>
        <a:srgbClr val="1B3664"/>
      </a:dk2>
      <a:lt2>
        <a:srgbClr val="E7E6E6"/>
      </a:lt2>
      <a:accent1>
        <a:srgbClr val="00529B"/>
      </a:accent1>
      <a:accent2>
        <a:srgbClr val="CB481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Widescreen COE Powerpoint Template" id="{A18C901C-D851-2F41-982D-8ECCC6C873D2}" vid="{1FC9B5F4-5356-3940-B21B-37D02CFE7B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41</Words>
  <Application>Microsoft Macintosh PowerPoint</Application>
  <PresentationFormat>Widescreen</PresentationFormat>
  <Paragraphs>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Employing Machine-Learning Approaches in Predicting Incomes of Recent College Graduates</vt:lpstr>
      <vt:lpstr>Introduction</vt:lpstr>
      <vt:lpstr>Background</vt:lpstr>
      <vt:lpstr>Background (continued)</vt:lpstr>
      <vt:lpstr>Policy Context</vt:lpstr>
      <vt:lpstr>Data</vt:lpstr>
      <vt:lpstr>Methodology</vt:lpstr>
      <vt:lpstr>Findings</vt:lpstr>
      <vt:lpstr>Implications/Conclusions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Morales, Olivia N.</cp:lastModifiedBy>
  <cp:revision>16</cp:revision>
  <dcterms:created xsi:type="dcterms:W3CDTF">2018-12-11T15:53:31Z</dcterms:created>
  <dcterms:modified xsi:type="dcterms:W3CDTF">2022-10-12T19:50:37Z</dcterms:modified>
  <cp:category/>
</cp:coreProperties>
</file>